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C32"/>
    <a:srgbClr val="74B230"/>
    <a:srgbClr val="EEFFDB"/>
    <a:srgbClr val="C9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E0DA-6425-4BF6-AAD6-307A321E25E4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87DC3-CDD1-468C-84C5-9EC6E99AE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96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7DC3-CDD1-468C-84C5-9EC6E99AEF3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72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7DC3-CDD1-468C-84C5-9EC6E99AEF3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18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7DC3-CDD1-468C-84C5-9EC6E99AEF3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92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87DC3-CDD1-468C-84C5-9EC6E99AEF3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3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2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02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22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81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6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46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26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1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14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05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DFE6-F200-4832-A51E-5D8B5B6D47FA}" type="datetimeFigureOut">
              <a:rPr lang="es-ES" smtClean="0"/>
              <a:t>20/08/2015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262D-6118-4360-9D5D-FA3104F35D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21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48" y="0"/>
            <a:ext cx="5354858" cy="38633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15686" y="6119785"/>
            <a:ext cx="32427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DISTRIBUIDOR AUTORIZADO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7602" y="1265439"/>
            <a:ext cx="5560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EL MEJOR SIST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EMA  DEL LAVADO DEL MUNDO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31" y="2588878"/>
            <a:ext cx="4269122" cy="4269122"/>
          </a:xfrm>
          <a:prstGeom prst="rect">
            <a:avLst/>
          </a:prstGeom>
          <a:effectLst>
            <a:outerShdw dir="13500000" sy="23000" kx="1200000" algn="br" rotWithShape="0">
              <a:prstClr val="black">
                <a:alpha val="21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4"/>
          <a:stretch/>
        </p:blipFill>
        <p:spPr>
          <a:xfrm>
            <a:off x="-30325" y="2926983"/>
            <a:ext cx="3377630" cy="3592912"/>
          </a:xfrm>
          <a:prstGeom prst="rect">
            <a:avLst/>
          </a:prstGeom>
          <a:effectLst>
            <a:outerShdw blurRad="76200" dir="2700000" sy="-23000" kx="-800400" algn="bl" rotWithShape="0">
              <a:prstClr val="black">
                <a:alpha val="39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77" y="4243864"/>
            <a:ext cx="2388551" cy="18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32549"/>
            <a:ext cx="6499274" cy="781851"/>
          </a:xfrm>
          <a:custGeom>
            <a:avLst/>
            <a:gdLst>
              <a:gd name="connsiteX0" fmla="*/ 0 w 5964702"/>
              <a:gd name="connsiteY0" fmla="*/ 0 h 970671"/>
              <a:gd name="connsiteX1" fmla="*/ 5964702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  <a:gd name="connsiteX0" fmla="*/ 0 w 5964702"/>
              <a:gd name="connsiteY0" fmla="*/ 0 h 970671"/>
              <a:gd name="connsiteX1" fmla="*/ 5542671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702" h="970671">
                <a:moveTo>
                  <a:pt x="0" y="0"/>
                </a:moveTo>
                <a:lnTo>
                  <a:pt x="5542671" y="0"/>
                </a:lnTo>
                <a:lnTo>
                  <a:pt x="5964702" y="970671"/>
                </a:lnTo>
                <a:lnTo>
                  <a:pt x="0" y="97067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153" y="246843"/>
            <a:ext cx="10515600" cy="66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400" b="1" dirty="0" smtClean="0">
                <a:solidFill>
                  <a:schemeClr val="bg1"/>
                </a:solidFill>
              </a:rPr>
              <a:t>Qué es STEAMER SYSTEM PERÚ</a:t>
            </a:r>
            <a:endParaRPr lang="es-ES" sz="34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1745" y="1487545"/>
            <a:ext cx="7704724" cy="1139977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ES" sz="2200" dirty="0">
                <a:latin typeface="Trebuchet MS" panose="020B0603020202020204" pitchFamily="34" charset="0"/>
              </a:rPr>
              <a:t>La </a:t>
            </a:r>
            <a:r>
              <a:rPr lang="es-ES" sz="2200" b="1" dirty="0" smtClean="0">
                <a:latin typeface="Trebuchet MS" panose="020B0603020202020204" pitchFamily="34" charset="0"/>
              </a:rPr>
              <a:t>STEAMER SYSTEM PERÚ</a:t>
            </a:r>
            <a:r>
              <a:rPr lang="es-ES" sz="2200" dirty="0" smtClean="0">
                <a:latin typeface="Trebuchet MS" panose="020B0603020202020204" pitchFamily="34" charset="0"/>
              </a:rPr>
              <a:t> </a:t>
            </a:r>
            <a:r>
              <a:rPr lang="es-ES" sz="2200" dirty="0">
                <a:latin typeface="Trebuchet MS" panose="020B0603020202020204" pitchFamily="34" charset="0"/>
              </a:rPr>
              <a:t>es una nueva máquina de vapor revolucionaria y ecológica. Utilizando lo último en tecnología de </a:t>
            </a:r>
            <a:r>
              <a:rPr lang="es-ES" sz="2200" dirty="0" smtClean="0">
                <a:latin typeface="Trebuchet MS" panose="020B0603020202020204" pitchFamily="34" charset="0"/>
              </a:rPr>
              <a:t>vapor.</a:t>
            </a:r>
            <a:endParaRPr lang="es-ES" sz="2200" dirty="0"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9730089" y="-91934"/>
            <a:ext cx="2391634" cy="1484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397"/>
            <a:ext cx="6840754" cy="547260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339393" y="2722758"/>
            <a:ext cx="7704724" cy="171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Trebuchet MS" panose="020B0603020202020204" pitchFamily="34" charset="0"/>
              </a:rPr>
              <a:t>La </a:t>
            </a:r>
            <a:r>
              <a:rPr lang="es-ES" sz="2200" b="1" dirty="0" smtClean="0">
                <a:latin typeface="Trebuchet MS" panose="020B0603020202020204" pitchFamily="34" charset="0"/>
              </a:rPr>
              <a:t>STEAMER</a:t>
            </a:r>
            <a:r>
              <a:rPr lang="es-ES" sz="2200" dirty="0" smtClean="0">
                <a:latin typeface="Trebuchet MS" panose="020B0603020202020204" pitchFamily="34" charset="0"/>
              </a:rPr>
              <a:t> puede desinfectar, remover rápida y efectivamente suciedad, manchas, grasa, olores y otros contaminantes en variedad de superficies sin generar agua residual además de no dañar la áreas y componentes tratados.</a:t>
            </a:r>
            <a:endParaRPr lang="es-E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32549"/>
            <a:ext cx="6499274" cy="781851"/>
          </a:xfrm>
          <a:custGeom>
            <a:avLst/>
            <a:gdLst>
              <a:gd name="connsiteX0" fmla="*/ 0 w 5964702"/>
              <a:gd name="connsiteY0" fmla="*/ 0 h 970671"/>
              <a:gd name="connsiteX1" fmla="*/ 5964702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  <a:gd name="connsiteX0" fmla="*/ 0 w 5964702"/>
              <a:gd name="connsiteY0" fmla="*/ 0 h 970671"/>
              <a:gd name="connsiteX1" fmla="*/ 5542671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702" h="970671">
                <a:moveTo>
                  <a:pt x="0" y="0"/>
                </a:moveTo>
                <a:lnTo>
                  <a:pt x="5542671" y="0"/>
                </a:lnTo>
                <a:lnTo>
                  <a:pt x="5964702" y="970671"/>
                </a:lnTo>
                <a:lnTo>
                  <a:pt x="0" y="97067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25" y="246843"/>
            <a:ext cx="10515600" cy="66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400" b="1" dirty="0" smtClean="0">
                <a:solidFill>
                  <a:schemeClr val="bg1"/>
                </a:solidFill>
              </a:rPr>
              <a:t>Por qué STEAMER SYSTEM PERÚ?</a:t>
            </a:r>
            <a:endParaRPr lang="es-ES" sz="34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597" y="1843714"/>
            <a:ext cx="6909594" cy="252950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s-ES" sz="2200" dirty="0">
                <a:latin typeface="Trebuchet MS" panose="020B0603020202020204" pitchFamily="34" charset="0"/>
              </a:rPr>
              <a:t>Un continuo y amplio chorro de vapor puede reemplazar el uso de </a:t>
            </a:r>
            <a:r>
              <a:rPr lang="es-ES" sz="2200" dirty="0" err="1">
                <a:latin typeface="Trebuchet MS" panose="020B0603020202020204" pitchFamily="34" charset="0"/>
              </a:rPr>
              <a:t>hidro</a:t>
            </a:r>
            <a:r>
              <a:rPr lang="es-ES" sz="2200" dirty="0">
                <a:latin typeface="Trebuchet MS" panose="020B0603020202020204" pitchFamily="34" charset="0"/>
              </a:rPr>
              <a:t>-lavadoras de alta presión y/o productos químicos nocivos y costosos. Durante décadas el vapor ha sido un componente importante en la industria de limpieza gracias a su eficacia y poder como desinfectante natural, con un potente flujo de vapor continuo de alta presión.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9730089" y="-91934"/>
            <a:ext cx="2391634" cy="1484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24" y="1639982"/>
            <a:ext cx="4113929" cy="339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73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9730089" y="-91934"/>
            <a:ext cx="2391634" cy="14842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-1" b="12684"/>
          <a:stretch/>
        </p:blipFill>
        <p:spPr>
          <a:xfrm>
            <a:off x="-12879" y="708873"/>
            <a:ext cx="4417452" cy="513813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132549"/>
            <a:ext cx="6499274" cy="781851"/>
          </a:xfrm>
          <a:custGeom>
            <a:avLst/>
            <a:gdLst>
              <a:gd name="connsiteX0" fmla="*/ 0 w 5964702"/>
              <a:gd name="connsiteY0" fmla="*/ 0 h 970671"/>
              <a:gd name="connsiteX1" fmla="*/ 5964702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  <a:gd name="connsiteX0" fmla="*/ 0 w 5964702"/>
              <a:gd name="connsiteY0" fmla="*/ 0 h 970671"/>
              <a:gd name="connsiteX1" fmla="*/ 5542671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702" h="970671">
                <a:moveTo>
                  <a:pt x="0" y="0"/>
                </a:moveTo>
                <a:lnTo>
                  <a:pt x="5542671" y="0"/>
                </a:lnTo>
                <a:lnTo>
                  <a:pt x="5964702" y="970671"/>
                </a:lnTo>
                <a:lnTo>
                  <a:pt x="0" y="97067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25" y="246843"/>
            <a:ext cx="10515600" cy="66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400" b="1" dirty="0" smtClean="0">
                <a:solidFill>
                  <a:schemeClr val="bg1"/>
                </a:solidFill>
              </a:rPr>
              <a:t>Ventajas STEAMER SYSTEM PERÚ</a:t>
            </a:r>
            <a:endParaRPr lang="es-ES" sz="3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69702" y="1459385"/>
            <a:ext cx="7643256" cy="38164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Consume una fracción de agua, aprox. 1 galón por </a:t>
            </a:r>
            <a:r>
              <a:rPr lang="es-ES" sz="2200" dirty="0" err="1" smtClean="0">
                <a:latin typeface="Trebuchet MS" panose="020B0603020202020204" pitchFamily="34" charset="0"/>
              </a:rPr>
              <a:t>auto.No</a:t>
            </a:r>
            <a:r>
              <a:rPr lang="es-ES" sz="2200" dirty="0" smtClean="0">
                <a:latin typeface="Trebuchet MS" panose="020B0603020202020204" pitchFamily="34" charset="0"/>
              </a:rPr>
              <a:t> genera agua residual.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Limpia a vapor componentes y áreas sensibles.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Limpia zonas de difícil acceso.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No utiliza químicos nocivos, solo vapor.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Elimina las manchas, olores, grasa, bacterias, gérmenes, mohos y hongos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err="1" smtClean="0">
                <a:latin typeface="Trebuchet MS" panose="020B0603020202020204" pitchFamily="34" charset="0"/>
              </a:rPr>
              <a:t>Sanitización</a:t>
            </a:r>
            <a:r>
              <a:rPr lang="es-ES" sz="2200" dirty="0" smtClean="0">
                <a:latin typeface="Trebuchet MS" panose="020B0603020202020204" pitchFamily="34" charset="0"/>
              </a:rPr>
              <a:t> del aire acondicionado.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Cero rayones y arañazos en la carrocería.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s-ES" sz="2200" dirty="0" smtClean="0">
                <a:latin typeface="Trebuchet MS" panose="020B0603020202020204" pitchFamily="34" charset="0"/>
              </a:rPr>
              <a:t>Restaura el brillo original de la pintura del auto, rejuveneciendo su apariencia.</a:t>
            </a:r>
            <a:endParaRPr lang="es-E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1"/>
          <a:stretch/>
        </p:blipFill>
        <p:spPr>
          <a:xfrm>
            <a:off x="0" y="0"/>
            <a:ext cx="5872766" cy="58212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9730089" y="-91934"/>
            <a:ext cx="2391634" cy="14842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132549"/>
            <a:ext cx="6499274" cy="781851"/>
          </a:xfrm>
          <a:custGeom>
            <a:avLst/>
            <a:gdLst>
              <a:gd name="connsiteX0" fmla="*/ 0 w 5964702"/>
              <a:gd name="connsiteY0" fmla="*/ 0 h 970671"/>
              <a:gd name="connsiteX1" fmla="*/ 5964702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  <a:gd name="connsiteX0" fmla="*/ 0 w 5964702"/>
              <a:gd name="connsiteY0" fmla="*/ 0 h 970671"/>
              <a:gd name="connsiteX1" fmla="*/ 5542671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702" h="970671">
                <a:moveTo>
                  <a:pt x="0" y="0"/>
                </a:moveTo>
                <a:lnTo>
                  <a:pt x="5542671" y="0"/>
                </a:lnTo>
                <a:lnTo>
                  <a:pt x="5964702" y="970671"/>
                </a:lnTo>
                <a:lnTo>
                  <a:pt x="0" y="97067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022" y="220634"/>
            <a:ext cx="10515600" cy="66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400" b="1" dirty="0" smtClean="0">
                <a:solidFill>
                  <a:schemeClr val="bg1"/>
                </a:solidFill>
              </a:rPr>
              <a:t>APLIACIONES</a:t>
            </a:r>
            <a:endParaRPr lang="es-ES" sz="3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39830" y="1601455"/>
            <a:ext cx="7643256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Vehículo móvil ( Autos, Botes, Buses Turísticos, Camiones, etc.)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Limpia interiores, exteriores, motores, marcos de puertas, llantas, tapicería, etc.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Limpieza Comercial y Hospitalaria.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Comida &amp; equipos de bebidas.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Equipos para parques y recreación.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Servicios de Administración.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Equipos Militares.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Saneamiento.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s-ES" sz="2400" dirty="0" smtClean="0"/>
              <a:t>Removedor de hongos y moho de estructuras.</a:t>
            </a:r>
            <a:endParaRPr lang="es-E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9730089" y="-91934"/>
            <a:ext cx="2391634" cy="14842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132549"/>
            <a:ext cx="7345940" cy="781851"/>
          </a:xfrm>
          <a:custGeom>
            <a:avLst/>
            <a:gdLst>
              <a:gd name="connsiteX0" fmla="*/ 0 w 5964702"/>
              <a:gd name="connsiteY0" fmla="*/ 0 h 970671"/>
              <a:gd name="connsiteX1" fmla="*/ 5964702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  <a:gd name="connsiteX0" fmla="*/ 0 w 5964702"/>
              <a:gd name="connsiteY0" fmla="*/ 0 h 970671"/>
              <a:gd name="connsiteX1" fmla="*/ 5542671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702" h="970671">
                <a:moveTo>
                  <a:pt x="0" y="0"/>
                </a:moveTo>
                <a:lnTo>
                  <a:pt x="5542671" y="0"/>
                </a:lnTo>
                <a:lnTo>
                  <a:pt x="5964702" y="970671"/>
                </a:lnTo>
                <a:lnTo>
                  <a:pt x="0" y="97067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682" y="208575"/>
            <a:ext cx="10515600" cy="66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400" b="1" dirty="0" smtClean="0">
                <a:solidFill>
                  <a:schemeClr val="bg1"/>
                </a:solidFill>
              </a:rPr>
              <a:t>CERTIFICACIONES INTERNACIONALES</a:t>
            </a:r>
            <a:endParaRPr lang="es-ES" sz="34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0" y="1207919"/>
            <a:ext cx="1650794" cy="12698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88" y="3425733"/>
            <a:ext cx="1650794" cy="12698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93" y="3425734"/>
            <a:ext cx="1650794" cy="12698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5" y="3283327"/>
            <a:ext cx="1835924" cy="1412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1" y="1153723"/>
            <a:ext cx="1650794" cy="1269841"/>
          </a:xfrm>
          <a:prstGeom prst="rect">
            <a:avLst/>
          </a:prstGeom>
        </p:spPr>
      </p:pic>
      <p:sp>
        <p:nvSpPr>
          <p:cNvPr id="13" name="Recortar rectángulo de esquina diagonal 12"/>
          <p:cNvSpPr/>
          <p:nvPr/>
        </p:nvSpPr>
        <p:spPr>
          <a:xfrm>
            <a:off x="765501" y="2644626"/>
            <a:ext cx="247784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ortar rectángulo de esquina diagonal 11"/>
          <p:cNvSpPr/>
          <p:nvPr/>
        </p:nvSpPr>
        <p:spPr>
          <a:xfrm>
            <a:off x="656132" y="2564015"/>
            <a:ext cx="247784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34206" y="2583060"/>
            <a:ext cx="247332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Certificación CE</a:t>
            </a: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4864032" y="2613853"/>
            <a:ext cx="247784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ortar rectángulo de esquina diagonal 14"/>
          <p:cNvSpPr/>
          <p:nvPr/>
        </p:nvSpPr>
        <p:spPr>
          <a:xfrm>
            <a:off x="4754663" y="2533242"/>
            <a:ext cx="247784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4539510" y="2553494"/>
            <a:ext cx="271558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s-ES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Certificación </a:t>
            </a:r>
            <a:r>
              <a:rPr lang="es-ES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CSA</a:t>
            </a:r>
            <a:endParaRPr lang="es-ES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ortar rectángulo de esquina diagonal 16"/>
          <p:cNvSpPr/>
          <p:nvPr/>
        </p:nvSpPr>
        <p:spPr>
          <a:xfrm>
            <a:off x="262888" y="4850631"/>
            <a:ext cx="3706906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ortar rectángulo de esquina diagonal 17"/>
          <p:cNvSpPr/>
          <p:nvPr/>
        </p:nvSpPr>
        <p:spPr>
          <a:xfrm>
            <a:off x="250251" y="4761913"/>
            <a:ext cx="3641237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50251" y="4812363"/>
            <a:ext cx="3901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Certificación TUV </a:t>
            </a:r>
            <a:r>
              <a:rPr lang="es-ES" sz="2000" b="1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Rheinland</a:t>
            </a:r>
            <a:endParaRPr lang="es-ES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ortar rectángulo de esquina diagonal 19"/>
          <p:cNvSpPr/>
          <p:nvPr/>
        </p:nvSpPr>
        <p:spPr>
          <a:xfrm>
            <a:off x="4944714" y="4879245"/>
            <a:ext cx="247784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ortar rectángulo de esquina diagonal 20"/>
          <p:cNvSpPr/>
          <p:nvPr/>
        </p:nvSpPr>
        <p:spPr>
          <a:xfrm>
            <a:off x="4835345" y="4798634"/>
            <a:ext cx="247784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960971" y="4832498"/>
            <a:ext cx="247332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Certificación </a:t>
            </a:r>
            <a:r>
              <a:rPr lang="es-ES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PCT</a:t>
            </a:r>
            <a:endParaRPr lang="es-ES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ortar rectángulo de esquina diagonal 22"/>
          <p:cNvSpPr/>
          <p:nvPr/>
        </p:nvSpPr>
        <p:spPr>
          <a:xfrm>
            <a:off x="8579054" y="4934772"/>
            <a:ext cx="2837499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ortar rectángulo de esquina diagonal 23"/>
          <p:cNvSpPr/>
          <p:nvPr/>
        </p:nvSpPr>
        <p:spPr>
          <a:xfrm>
            <a:off x="8456239" y="4854161"/>
            <a:ext cx="2865335" cy="480031"/>
          </a:xfrm>
          <a:prstGeom prst="snip2DiagRect">
            <a:avLst>
              <a:gd name="adj1" fmla="val 0"/>
              <a:gd name="adj2" fmla="val 4468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8496390" y="4930235"/>
            <a:ext cx="293111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Certificación ISO 9001</a:t>
            </a:r>
            <a:endParaRPr lang="es-ES" sz="2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8113" cy="4879245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5729008" y="2955932"/>
            <a:ext cx="5862357" cy="2417587"/>
            <a:chOff x="5729009" y="2955932"/>
            <a:chExt cx="5256148" cy="2417587"/>
          </a:xfrm>
        </p:grpSpPr>
        <p:sp>
          <p:nvSpPr>
            <p:cNvPr id="31" name="Rectángulo 30"/>
            <p:cNvSpPr/>
            <p:nvPr/>
          </p:nvSpPr>
          <p:spPr>
            <a:xfrm>
              <a:off x="5729009" y="2955932"/>
              <a:ext cx="5256148" cy="5232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5729009" y="3580988"/>
              <a:ext cx="5256148" cy="5232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5729009" y="4220561"/>
              <a:ext cx="5256148" cy="5232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5729009" y="4850299"/>
              <a:ext cx="5256148" cy="5232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8237648" y="647183"/>
            <a:ext cx="2391634" cy="14842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2" y="132549"/>
            <a:ext cx="6209117" cy="781851"/>
          </a:xfrm>
          <a:custGeom>
            <a:avLst/>
            <a:gdLst>
              <a:gd name="connsiteX0" fmla="*/ 0 w 5964702"/>
              <a:gd name="connsiteY0" fmla="*/ 0 h 970671"/>
              <a:gd name="connsiteX1" fmla="*/ 5964702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  <a:gd name="connsiteX0" fmla="*/ 0 w 5964702"/>
              <a:gd name="connsiteY0" fmla="*/ 0 h 970671"/>
              <a:gd name="connsiteX1" fmla="*/ 5542671 w 5964702"/>
              <a:gd name="connsiteY1" fmla="*/ 0 h 970671"/>
              <a:gd name="connsiteX2" fmla="*/ 5964702 w 5964702"/>
              <a:gd name="connsiteY2" fmla="*/ 970671 h 970671"/>
              <a:gd name="connsiteX3" fmla="*/ 0 w 5964702"/>
              <a:gd name="connsiteY3" fmla="*/ 970671 h 970671"/>
              <a:gd name="connsiteX4" fmla="*/ 0 w 5964702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702" h="970671">
                <a:moveTo>
                  <a:pt x="0" y="0"/>
                </a:moveTo>
                <a:lnTo>
                  <a:pt x="5542671" y="0"/>
                </a:lnTo>
                <a:lnTo>
                  <a:pt x="5964702" y="970671"/>
                </a:lnTo>
                <a:lnTo>
                  <a:pt x="0" y="97067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682" y="208575"/>
            <a:ext cx="5805204" cy="66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400" b="1" dirty="0" smtClean="0">
                <a:solidFill>
                  <a:schemeClr val="bg1"/>
                </a:solidFill>
              </a:rPr>
              <a:t>REPRESENTANTE EN EL PERÚ</a:t>
            </a:r>
            <a:endParaRPr lang="es-ES" sz="3400" b="1" dirty="0">
              <a:solidFill>
                <a:schemeClr val="bg1"/>
              </a:solidFill>
            </a:endParaRPr>
          </a:p>
        </p:txBody>
      </p:sp>
      <p:sp>
        <p:nvSpPr>
          <p:cNvPr id="15" name="Recortar rectángulo de esquina diagonal 14"/>
          <p:cNvSpPr/>
          <p:nvPr/>
        </p:nvSpPr>
        <p:spPr>
          <a:xfrm>
            <a:off x="1640978" y="1763643"/>
            <a:ext cx="4277908" cy="547501"/>
          </a:xfrm>
          <a:prstGeom prst="snip2DiagRect">
            <a:avLst>
              <a:gd name="adj1" fmla="val 0"/>
              <a:gd name="adj2" fmla="val 44680"/>
            </a:avLst>
          </a:prstGeom>
          <a:solidFill>
            <a:srgbClr val="81C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739939" y="1819396"/>
            <a:ext cx="417894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CORPORACIÓN MASD S.A.C</a:t>
            </a:r>
            <a:r>
              <a:rPr lang="es-ES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125209" y="2330178"/>
            <a:ext cx="3309446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600" dirty="0" smtClean="0">
                <a:latin typeface="Trebuchet MS" panose="020B0603020202020204" pitchFamily="34" charset="0"/>
              </a:rPr>
              <a:t>R.U.C</a:t>
            </a:r>
            <a:r>
              <a:rPr lang="es-ES" sz="2600" dirty="0">
                <a:latin typeface="Trebuchet MS" panose="020B0603020202020204" pitchFamily="34" charset="0"/>
              </a:rPr>
              <a:t>. 20551691285</a:t>
            </a:r>
            <a:endParaRPr lang="es-ES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729009" y="2986710"/>
            <a:ext cx="225118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300" dirty="0">
                <a:solidFill>
                  <a:schemeClr val="bg1"/>
                </a:solidFill>
                <a:latin typeface="Trebuchet MS" panose="020B0603020202020204" pitchFamily="34" charset="0"/>
              </a:rPr>
              <a:t>51-1 6586927</a:t>
            </a:r>
            <a:endParaRPr lang="es-ES" sz="23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729009" y="3626460"/>
            <a:ext cx="2251186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300" dirty="0">
                <a:solidFill>
                  <a:schemeClr val="bg1"/>
                </a:solidFill>
                <a:latin typeface="Trebuchet MS" panose="020B0603020202020204" pitchFamily="34" charset="0"/>
              </a:rPr>
              <a:t>51-1 999190488</a:t>
            </a:r>
            <a:endParaRPr lang="es-ES" sz="23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729009" y="4214305"/>
            <a:ext cx="647946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300" dirty="0">
                <a:solidFill>
                  <a:schemeClr val="bg1"/>
                </a:solidFill>
                <a:latin typeface="Trebuchet MS" panose="020B0603020202020204" pitchFamily="34" charset="0"/>
              </a:rPr>
              <a:t>ventascorporativas@corporacionmasd.com</a:t>
            </a:r>
            <a:endParaRPr lang="es-ES" sz="23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5729009" y="4858979"/>
            <a:ext cx="647946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www.corporacionmasd.com</a:t>
            </a:r>
            <a:endParaRPr lang="es-ES" sz="23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27722" y="2955932"/>
            <a:ext cx="55581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5127722" y="3576006"/>
            <a:ext cx="55581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5127722" y="4220561"/>
            <a:ext cx="55581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5127722" y="4850299"/>
            <a:ext cx="55581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0" r="49881"/>
          <a:stretch/>
        </p:blipFill>
        <p:spPr>
          <a:xfrm>
            <a:off x="5155660" y="3017800"/>
            <a:ext cx="530157" cy="41703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2"/>
          <a:stretch/>
        </p:blipFill>
        <p:spPr>
          <a:xfrm>
            <a:off x="5233481" y="3629098"/>
            <a:ext cx="292889" cy="41703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3" r="23697"/>
          <a:stretch/>
        </p:blipFill>
        <p:spPr>
          <a:xfrm>
            <a:off x="5121614" y="4281438"/>
            <a:ext cx="554476" cy="41703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02"/>
          <a:stretch/>
        </p:blipFill>
        <p:spPr>
          <a:xfrm>
            <a:off x="5193819" y="4901341"/>
            <a:ext cx="472543" cy="4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322</Words>
  <Application>Microsoft Office PowerPoint</Application>
  <PresentationFormat>Panorámica</PresentationFormat>
  <Paragraphs>43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Impact</vt:lpstr>
      <vt:lpstr>Trebuchet MS</vt:lpstr>
      <vt:lpstr>Wingdings</vt:lpstr>
      <vt:lpstr>Tema de Office</vt:lpstr>
      <vt:lpstr>Presentación de PowerPoint</vt:lpstr>
      <vt:lpstr>La STEAMER SYSTEM PERÚ es una nueva máquina de vapor revolucionaria y ecológica. Utilizando lo último en tecnología de vapor.</vt:lpstr>
      <vt:lpstr>Un continuo y amplio chorro de vapor puede reemplazar el uso de hidro-lavadoras de alta presión y/o productos químicos nocivos y costosos. Durante décadas el vapor ha sido un componente importante en la industria de limpieza gracias a su eficacia y poder como desinfectante natural, con un potente flujo de vapor continuo de alta presión.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</dc:creator>
  <cp:lastModifiedBy>Marco</cp:lastModifiedBy>
  <cp:revision>40</cp:revision>
  <dcterms:created xsi:type="dcterms:W3CDTF">2015-08-20T03:02:42Z</dcterms:created>
  <dcterms:modified xsi:type="dcterms:W3CDTF">2015-08-20T12:12:27Z</dcterms:modified>
</cp:coreProperties>
</file>